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4" r:id="rId2"/>
    <p:sldId id="256" r:id="rId3"/>
    <p:sldId id="257" r:id="rId4"/>
    <p:sldId id="258" r:id="rId5"/>
    <p:sldId id="270" r:id="rId6"/>
    <p:sldId id="261" r:id="rId7"/>
    <p:sldId id="276" r:id="rId8"/>
    <p:sldId id="278" r:id="rId9"/>
    <p:sldId id="275" r:id="rId10"/>
    <p:sldId id="279" r:id="rId11"/>
    <p:sldId id="269" r:id="rId12"/>
    <p:sldId id="280" r:id="rId13"/>
    <p:sldId id="281" r:id="rId14"/>
    <p:sldId id="282" r:id="rId15"/>
    <p:sldId id="284" r:id="rId16"/>
    <p:sldId id="283" r:id="rId17"/>
  </p:sldIdLst>
  <p:sldSz cx="18288000" cy="10287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Bit Cell" panose="02000603000000000000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842"/>
    <a:srgbClr val="432209"/>
    <a:srgbClr val="7A3D10"/>
    <a:srgbClr val="30100C"/>
    <a:srgbClr val="EE873A"/>
    <a:srgbClr val="CF7532"/>
    <a:srgbClr val="004B00"/>
    <a:srgbClr val="B25C1C"/>
    <a:srgbClr val="CA9088"/>
    <a:srgbClr val="B3B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249" autoAdjust="0"/>
  </p:normalViewPr>
  <p:slideViewPr>
    <p:cSldViewPr>
      <p:cViewPr>
        <p:scale>
          <a:sx n="25" d="100"/>
          <a:sy n="25" d="100"/>
        </p:scale>
        <p:origin x="1278" y="8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C460A-BD1B-4D7A-8A6C-388046A7FFC1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F3FDF-7AED-47BF-BBD3-A874DCD98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95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B59E9-F304-4716-8718-8DFCE2E6EF1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842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B59E9-F304-4716-8718-8DFCE2E6EF1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34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7.wdp"/><Relationship Id="rId12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7.wdp"/><Relationship Id="rId12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EEB0B96-6524-4952-B5F8-2EAC4E4C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6" name="Imagem 5" descr="Uma imagem contendo placar, quarto, desenho&#10;&#10;Descrição gerada automaticamente">
            <a:extLst>
              <a:ext uri="{FF2B5EF4-FFF2-40B4-BE49-F238E27FC236}">
                <a16:creationId xmlns:a16="http://schemas.microsoft.com/office/drawing/2014/main" id="{0567E1CA-9794-49EF-AC76-0F8876CD3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50" y="1818125"/>
            <a:ext cx="13453899" cy="6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omputador&#10;&#10;Descrição gerada automaticamente">
            <a:extLst>
              <a:ext uri="{FF2B5EF4-FFF2-40B4-BE49-F238E27FC236}">
                <a16:creationId xmlns:a16="http://schemas.microsoft.com/office/drawing/2014/main" id="{64B9F865-6335-4114-8EEE-6901D1AC0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55"/>
          <a:stretch/>
        </p:blipFill>
        <p:spPr>
          <a:xfrm>
            <a:off x="457200" y="876300"/>
            <a:ext cx="15773399" cy="9151523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031ABF5B-C76D-4EE3-B013-BC610BC1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9196527-3F8A-4FD0-9686-B18F535DE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11600" y="495300"/>
            <a:ext cx="1219200" cy="18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6E2163BD-5460-41AC-A054-427613AC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74178184-CBFC-43DA-8C2C-1444521C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86200" y="492521"/>
            <a:ext cx="9906000" cy="533677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58865976-A2DD-47EE-8AC5-09F823A0E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5538" y="6057900"/>
            <a:ext cx="3516923" cy="304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AE2916B-D807-4154-AB3A-EFEB3B5A54B0}"/>
              </a:ext>
            </a:extLst>
          </p:cNvPr>
          <p:cNvSpPr/>
          <p:nvPr/>
        </p:nvSpPr>
        <p:spPr>
          <a:xfrm>
            <a:off x="16078200" y="7734301"/>
            <a:ext cx="2209800" cy="2552700"/>
          </a:xfrm>
          <a:prstGeom prst="rect">
            <a:avLst/>
          </a:prstGeom>
          <a:solidFill>
            <a:srgbClr val="B25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lego&#10;&#10;Descrição gerada automaticamente">
            <a:extLst>
              <a:ext uri="{FF2B5EF4-FFF2-40B4-BE49-F238E27FC236}">
                <a16:creationId xmlns:a16="http://schemas.microsoft.com/office/drawing/2014/main" id="{717E5B6A-D455-432A-AFDC-F8D7A9AC60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3"/>
          <a:stretch/>
        </p:blipFill>
        <p:spPr>
          <a:xfrm rot="397720">
            <a:off x="12448892" y="3166506"/>
            <a:ext cx="6003902" cy="7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flor, desenho&#10;&#10;Descrição gerada automaticamente">
            <a:extLst>
              <a:ext uri="{FF2B5EF4-FFF2-40B4-BE49-F238E27FC236}">
                <a16:creationId xmlns:a16="http://schemas.microsoft.com/office/drawing/2014/main" id="{8A57ABF1-3A56-42A3-9C39-82CE9B9BD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4762"/>
            <a:ext cx="18278475" cy="10277475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A8285A3-27D3-4676-8632-937F3B3D2AAF}"/>
              </a:ext>
            </a:extLst>
          </p:cNvPr>
          <p:cNvGrpSpPr/>
          <p:nvPr/>
        </p:nvGrpSpPr>
        <p:grpSpPr>
          <a:xfrm>
            <a:off x="381000" y="9333271"/>
            <a:ext cx="2819400" cy="619233"/>
            <a:chOff x="15163800" y="9333271"/>
            <a:chExt cx="2819400" cy="619233"/>
          </a:xfrm>
        </p:grpSpPr>
        <p:pic>
          <p:nvPicPr>
            <p:cNvPr id="5" name="Imagem 4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9A61810C-0F60-4BAB-8F0E-B03BBE2D9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6" t="-198"/>
            <a:stretch/>
          </p:blipFill>
          <p:spPr>
            <a:xfrm>
              <a:off x="15849600" y="9333271"/>
              <a:ext cx="2133600" cy="619233"/>
            </a:xfrm>
            <a:prstGeom prst="rect">
              <a:avLst/>
            </a:prstGeom>
          </p:spPr>
        </p:pic>
        <p:pic>
          <p:nvPicPr>
            <p:cNvPr id="6" name="Imagem 5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89B978BF-356C-429C-A3CD-0CEB71028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316" b="-198"/>
            <a:stretch/>
          </p:blipFill>
          <p:spPr>
            <a:xfrm>
              <a:off x="15163800" y="9333271"/>
              <a:ext cx="685800" cy="619232"/>
            </a:xfrm>
            <a:prstGeom prst="rect">
              <a:avLst/>
            </a:prstGeom>
          </p:spPr>
        </p:pic>
      </p:grpSp>
      <p:pic>
        <p:nvPicPr>
          <p:cNvPr id="9" name="Picture 19">
            <a:extLst>
              <a:ext uri="{FF2B5EF4-FFF2-40B4-BE49-F238E27FC236}">
                <a16:creationId xmlns:a16="http://schemas.microsoft.com/office/drawing/2014/main" id="{393648F3-58B6-41E1-A262-977AC593E6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9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6E2163BD-5460-41AC-A054-427613AC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4" name="Imagem 3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4C6FA946-52B7-4CE5-9500-A0E41802D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384152"/>
            <a:ext cx="4876800" cy="7179734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33F70635-4B1D-4BC5-9240-5FB4F28C27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4A154BA-E361-4FF3-90B7-FEFF47DF8E00}"/>
              </a:ext>
            </a:extLst>
          </p:cNvPr>
          <p:cNvSpPr txBox="1"/>
          <p:nvPr/>
        </p:nvSpPr>
        <p:spPr>
          <a:xfrm>
            <a:off x="11924124" y="91887"/>
            <a:ext cx="62852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600" dirty="0">
                <a:ln w="254000">
                  <a:solidFill>
                    <a:srgbClr val="7A3D1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7BE6FF-0D40-4D23-B7E8-C24BAF6DE9EA}"/>
              </a:ext>
            </a:extLst>
          </p:cNvPr>
          <p:cNvSpPr txBox="1"/>
          <p:nvPr/>
        </p:nvSpPr>
        <p:spPr>
          <a:xfrm>
            <a:off x="11996519" y="63710"/>
            <a:ext cx="6226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600" dirty="0">
                <a:solidFill>
                  <a:srgbClr val="EE873A"/>
                </a:solidFill>
                <a:latin typeface="Arial Black" panose="020B0A04020102020204" pitchFamily="34" charset="0"/>
              </a:rPr>
              <a:t>CONCLUSÃO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24FBFA-46BB-4018-B74F-07113ADB48A4}"/>
              </a:ext>
            </a:extLst>
          </p:cNvPr>
          <p:cNvSpPr txBox="1"/>
          <p:nvPr/>
        </p:nvSpPr>
        <p:spPr>
          <a:xfrm>
            <a:off x="1897303" y="460822"/>
            <a:ext cx="686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>
                <a:latin typeface="Arial Black" panose="020B0A04020102020204" pitchFamily="34" charset="0"/>
              </a:rPr>
              <a:t>MICRO SERVIÇOS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A773F2-1EF6-40D5-86E9-2A0B2C2F1DEB}"/>
              </a:ext>
            </a:extLst>
          </p:cNvPr>
          <p:cNvSpPr txBox="1"/>
          <p:nvPr/>
        </p:nvSpPr>
        <p:spPr>
          <a:xfrm>
            <a:off x="2819400" y="1254681"/>
            <a:ext cx="5945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solidFill>
                  <a:schemeClr val="accent6">
                    <a:lumMod val="85000"/>
                  </a:schemeClr>
                </a:solidFill>
                <a:latin typeface="Arial Black" panose="020B0A04020102020204" pitchFamily="34" charset="0"/>
              </a:rPr>
              <a:t>É O “CAMINHO”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112AC32-D169-4374-9F42-D40EC2C587CE}"/>
              </a:ext>
            </a:extLst>
          </p:cNvPr>
          <p:cNvSpPr txBox="1"/>
          <p:nvPr/>
        </p:nvSpPr>
        <p:spPr>
          <a:xfrm>
            <a:off x="525702" y="2695268"/>
            <a:ext cx="8618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>
                <a:latin typeface="Arial Black" panose="020B0A04020102020204" pitchFamily="34" charset="0"/>
              </a:rPr>
              <a:t>MICRO TRANSAÇÕES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544B7D-31C1-44F1-9230-2FD9B0B1D160}"/>
              </a:ext>
            </a:extLst>
          </p:cNvPr>
          <p:cNvSpPr txBox="1"/>
          <p:nvPr/>
        </p:nvSpPr>
        <p:spPr>
          <a:xfrm>
            <a:off x="2819400" y="3585615"/>
            <a:ext cx="5945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solidFill>
                  <a:schemeClr val="accent6">
                    <a:lumMod val="85000"/>
                  </a:schemeClr>
                </a:solidFill>
                <a:latin typeface="Arial Black" panose="020B0A04020102020204" pitchFamily="34" charset="0"/>
              </a:rPr>
              <a:t>É O “FUTURO”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50BD3B7-F4D6-4C49-B5BB-6307B9533294}"/>
              </a:ext>
            </a:extLst>
          </p:cNvPr>
          <p:cNvSpPr txBox="1"/>
          <p:nvPr/>
        </p:nvSpPr>
        <p:spPr>
          <a:xfrm>
            <a:off x="144702" y="4953502"/>
            <a:ext cx="899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>
                <a:latin typeface="Arial Black" panose="020B0A04020102020204" pitchFamily="34" charset="0"/>
              </a:rPr>
              <a:t>PRODUÇÃO DE GAMES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E90150-CDE6-4520-9418-8DE8758455EA}"/>
              </a:ext>
            </a:extLst>
          </p:cNvPr>
          <p:cNvSpPr txBox="1"/>
          <p:nvPr/>
        </p:nvSpPr>
        <p:spPr>
          <a:xfrm>
            <a:off x="521807" y="5876832"/>
            <a:ext cx="8624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solidFill>
                  <a:schemeClr val="accent6">
                    <a:lumMod val="85000"/>
                  </a:schemeClr>
                </a:solidFill>
                <a:latin typeface="Arial Black" panose="020B0A04020102020204" pitchFamily="34" charset="0"/>
              </a:rPr>
              <a:t>É UM DESAFIO “LEGAL”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E01F15-4A2C-4FD2-8FF3-83308484CF3E}"/>
              </a:ext>
            </a:extLst>
          </p:cNvPr>
          <p:cNvSpPr txBox="1"/>
          <p:nvPr/>
        </p:nvSpPr>
        <p:spPr>
          <a:xfrm>
            <a:off x="144702" y="7096971"/>
            <a:ext cx="899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>
                <a:latin typeface="Arial Black" panose="020B0A04020102020204" pitchFamily="34" charset="0"/>
              </a:rPr>
              <a:t>BIG DATA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0356A86-EE5E-464D-869B-BF22F89E56D7}"/>
              </a:ext>
            </a:extLst>
          </p:cNvPr>
          <p:cNvSpPr txBox="1"/>
          <p:nvPr/>
        </p:nvSpPr>
        <p:spPr>
          <a:xfrm>
            <a:off x="521807" y="8020301"/>
            <a:ext cx="8624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solidFill>
                  <a:schemeClr val="accent6">
                    <a:lumMod val="85000"/>
                  </a:schemeClr>
                </a:solidFill>
                <a:latin typeface="Arial Black" panose="020B0A04020102020204" pitchFamily="34" charset="0"/>
              </a:rPr>
              <a:t>É “REPENSAR”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F07FBF1-153F-4CEA-BBE8-09921273B824}"/>
              </a:ext>
            </a:extLst>
          </p:cNvPr>
          <p:cNvSpPr txBox="1"/>
          <p:nvPr/>
        </p:nvSpPr>
        <p:spPr>
          <a:xfrm>
            <a:off x="0" y="9462749"/>
            <a:ext cx="723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rial Black" panose="020B0A04020102020204" pitchFamily="34" charset="0"/>
              </a:rPr>
              <a:t>:)  TO BE CONTINUE... </a:t>
            </a: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4E978CA7-D1C5-47E1-BB7D-C232A95DB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45532" y="-2779825"/>
            <a:ext cx="5737831" cy="2142009"/>
          </a:xfrm>
          <a:prstGeom prst="rect">
            <a:avLst/>
          </a:prstGeom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14B39167-6358-4761-9FAA-4894F704CF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88923" y="-5713254"/>
            <a:ext cx="3903108" cy="1780886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66879768-B5F8-419D-A699-5D15BDEDF90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257841" y="-4942505"/>
            <a:ext cx="3903108" cy="1584147"/>
          </a:xfrm>
          <a:prstGeom prst="rect">
            <a:avLst/>
          </a:prstGeom>
        </p:spPr>
      </p:pic>
      <p:pic>
        <p:nvPicPr>
          <p:cNvPr id="28" name="Picture 11">
            <a:extLst>
              <a:ext uri="{FF2B5EF4-FFF2-40B4-BE49-F238E27FC236}">
                <a16:creationId xmlns:a16="http://schemas.microsoft.com/office/drawing/2014/main" id="{18CDF728-36BF-4E76-994D-5BD63739A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870399" y="11050004"/>
            <a:ext cx="4784412" cy="1682707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BD8FE6AC-542A-47F6-8450-A1E3626F768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1371" b="38939"/>
          <a:stretch/>
        </p:blipFill>
        <p:spPr>
          <a:xfrm>
            <a:off x="16611600" y="11200116"/>
            <a:ext cx="4784412" cy="942071"/>
          </a:xfrm>
          <a:prstGeom prst="rect">
            <a:avLst/>
          </a:prstGeom>
        </p:spPr>
      </p:pic>
      <p:pic>
        <p:nvPicPr>
          <p:cNvPr id="30" name="Imagem 29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939C8B37-560A-45F3-BCBA-6050252E64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4500" flipH="1">
            <a:off x="-7354307" y="-2360854"/>
            <a:ext cx="5087556" cy="7490013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F0F6574-2896-4D14-9962-243D72F36A72}"/>
              </a:ext>
            </a:extLst>
          </p:cNvPr>
          <p:cNvGrpSpPr/>
          <p:nvPr/>
        </p:nvGrpSpPr>
        <p:grpSpPr>
          <a:xfrm rot="1321116">
            <a:off x="-7571534" y="4556939"/>
            <a:ext cx="4372576" cy="1884607"/>
            <a:chOff x="1676400" y="7667950"/>
            <a:chExt cx="4372576" cy="1884607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C0359EAA-1BBD-4B2C-AB21-A25FB8DE4FE6}"/>
                </a:ext>
              </a:extLst>
            </p:cNvPr>
            <p:cNvSpPr txBox="1"/>
            <p:nvPr/>
          </p:nvSpPr>
          <p:spPr>
            <a:xfrm>
              <a:off x="1676400" y="7690509"/>
              <a:ext cx="4317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dirty="0">
                  <a:ln w="254000">
                    <a:solidFill>
                      <a:srgbClr val="432209"/>
                    </a:solidFill>
                  </a:ln>
                  <a:solidFill>
                    <a:srgbClr val="7A3D10"/>
                  </a:solidFill>
                  <a:latin typeface="Bit Cell" panose="02000603000000000000" pitchFamily="2" charset="0"/>
                  <a:ea typeface="Bit Cell" panose="02000603000000000000" pitchFamily="2" charset="0"/>
                </a:rPr>
                <a:t>THANKS!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FFC7D36-B4EA-495B-97C7-C75E72134727}"/>
                </a:ext>
              </a:extLst>
            </p:cNvPr>
            <p:cNvSpPr txBox="1"/>
            <p:nvPr/>
          </p:nvSpPr>
          <p:spPr>
            <a:xfrm>
              <a:off x="1731669" y="7667950"/>
              <a:ext cx="4317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dirty="0">
                  <a:solidFill>
                    <a:srgbClr val="E68842"/>
                  </a:solidFill>
                  <a:latin typeface="Bit Cell" panose="02000603000000000000" pitchFamily="2" charset="0"/>
                  <a:ea typeface="Bit Cell" panose="02000603000000000000" pitchFamily="2" charset="0"/>
                </a:rPr>
                <a:t>THANKS!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24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6E2163BD-5460-41AC-A054-427613AC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33F70635-4B1D-4BC5-9240-5FB4F28C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68457" y="7690509"/>
            <a:ext cx="4819544" cy="2596491"/>
          </a:xfrm>
          <a:prstGeom prst="rect">
            <a:avLst/>
          </a:prstGeom>
        </p:spPr>
      </p:pic>
      <p:pic>
        <p:nvPicPr>
          <p:cNvPr id="3" name="Imagem 2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FB55D667-121B-479F-AC95-16C735FAE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714500"/>
            <a:ext cx="5087556" cy="7490013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527708EA-38F9-4153-97CA-7E7C7962C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553561" y="3161351"/>
            <a:ext cx="5737831" cy="2142009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4E0DB82C-79A0-466D-A79B-664CF9F80D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250724" y="591861"/>
            <a:ext cx="3903108" cy="1780886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3B0F5833-81FB-4C58-B811-A79645FD984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200446" y="788602"/>
            <a:ext cx="3903108" cy="1584147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E5C14E9E-8F0B-4164-BDEC-5616C9B66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77847" y="5488520"/>
            <a:ext cx="4784412" cy="1682707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228FF948-B2E2-4009-BD39-7D219FA917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1371" b="38939"/>
          <a:stretch/>
        </p:blipFill>
        <p:spPr>
          <a:xfrm>
            <a:off x="12758554" y="5858839"/>
            <a:ext cx="4784412" cy="942071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4E04D9D-6D61-425A-9709-3803C4753AB5}"/>
              </a:ext>
            </a:extLst>
          </p:cNvPr>
          <p:cNvGrpSpPr/>
          <p:nvPr/>
        </p:nvGrpSpPr>
        <p:grpSpPr>
          <a:xfrm>
            <a:off x="1676400" y="7667950"/>
            <a:ext cx="4372576" cy="1884607"/>
            <a:chOff x="1676400" y="7667950"/>
            <a:chExt cx="4372576" cy="1884607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A88B727D-3C7E-4BDB-B2AE-EC93023A5332}"/>
                </a:ext>
              </a:extLst>
            </p:cNvPr>
            <p:cNvSpPr txBox="1"/>
            <p:nvPr/>
          </p:nvSpPr>
          <p:spPr>
            <a:xfrm>
              <a:off x="1676400" y="7690509"/>
              <a:ext cx="4317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dirty="0">
                  <a:ln w="254000">
                    <a:solidFill>
                      <a:srgbClr val="432209"/>
                    </a:solidFill>
                  </a:ln>
                  <a:solidFill>
                    <a:srgbClr val="7A3D10"/>
                  </a:solidFill>
                  <a:latin typeface="Bit Cell" panose="02000603000000000000" pitchFamily="2" charset="0"/>
                  <a:ea typeface="Bit Cell" panose="02000603000000000000" pitchFamily="2" charset="0"/>
                </a:rPr>
                <a:t>THANKS!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8EF9D14-0634-4839-BACD-76006BADECFC}"/>
                </a:ext>
              </a:extLst>
            </p:cNvPr>
            <p:cNvSpPr txBox="1"/>
            <p:nvPr/>
          </p:nvSpPr>
          <p:spPr>
            <a:xfrm>
              <a:off x="1731669" y="7667950"/>
              <a:ext cx="4317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500" dirty="0">
                  <a:solidFill>
                    <a:srgbClr val="E68842"/>
                  </a:solidFill>
                  <a:latin typeface="Bit Cell" panose="02000603000000000000" pitchFamily="2" charset="0"/>
                  <a:ea typeface="Bit Cell" panose="02000603000000000000" pitchFamily="2" charset="0"/>
                </a:rPr>
                <a:t>THANKS!</a:t>
              </a:r>
            </a:p>
          </p:txBody>
        </p:sp>
      </p:grpSp>
      <p:pic>
        <p:nvPicPr>
          <p:cNvPr id="13" name="Imagem 12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D1D684DC-4DBB-4734-AE20-E317CD5991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071" y="7460"/>
            <a:ext cx="4876800" cy="71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64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EEB0B96-6524-4952-B5F8-2EAC4E4C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3" name="Imagem 2" descr="Uma imagem contendo placar, desenho, quarto&#10;&#10;Descrição gerada automaticamente">
            <a:extLst>
              <a:ext uri="{FF2B5EF4-FFF2-40B4-BE49-F238E27FC236}">
                <a16:creationId xmlns:a16="http://schemas.microsoft.com/office/drawing/2014/main" id="{9DADA8EF-CDFA-4E03-B254-F3A39C34D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50" y="1818125"/>
            <a:ext cx="13453899" cy="6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EEB0B96-6524-4952-B5F8-2EAC4E4C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6" name="Imagem 5" descr="Uma imagem contendo placar, quarto, desenho&#10;&#10;Descrição gerada automaticamente">
            <a:extLst>
              <a:ext uri="{FF2B5EF4-FFF2-40B4-BE49-F238E27FC236}">
                <a16:creationId xmlns:a16="http://schemas.microsoft.com/office/drawing/2014/main" id="{0567E1CA-9794-49EF-AC76-0F8876CD3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4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50" y="1818125"/>
            <a:ext cx="13453899" cy="6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82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EEB0B96-6524-4952-B5F8-2EAC4E4C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0"/>
            <a:ext cx="18296930" cy="10287000"/>
          </a:xfrm>
          <a:prstGeom prst="rect">
            <a:avLst/>
          </a:prstGeom>
        </p:spPr>
      </p:pic>
      <p:pic>
        <p:nvPicPr>
          <p:cNvPr id="3" name="Imagem 2" descr="Uma imagem contendo placar, desenho, quarto&#10;&#10;Descrição gerada automaticamente">
            <a:extLst>
              <a:ext uri="{FF2B5EF4-FFF2-40B4-BE49-F238E27FC236}">
                <a16:creationId xmlns:a16="http://schemas.microsoft.com/office/drawing/2014/main" id="{9DADA8EF-CDFA-4E03-B254-F3A39C34D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50" y="1818125"/>
            <a:ext cx="13453899" cy="665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upo de homens posando para foto&#10;&#10;Descrição gerada automaticamente">
            <a:extLst>
              <a:ext uri="{FF2B5EF4-FFF2-40B4-BE49-F238E27FC236}">
                <a16:creationId xmlns:a16="http://schemas.microsoft.com/office/drawing/2014/main" id="{0A42778C-5D6C-499C-9552-BBED2AFE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-47140" y="-20391"/>
            <a:ext cx="18335140" cy="1030739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573060">
            <a:off x="15319515" y="6779493"/>
            <a:ext cx="1391739" cy="749788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612D5B52-B26E-441F-9E37-59BCFF9018DD}"/>
              </a:ext>
            </a:extLst>
          </p:cNvPr>
          <p:cNvSpPr txBox="1"/>
          <p:nvPr/>
        </p:nvSpPr>
        <p:spPr>
          <a:xfrm>
            <a:off x="12899207" y="9097497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IGOR </a:t>
            </a:r>
          </a:p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INÁCIO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582584EB-63D3-4AD2-A1BA-87FD2FC9C716}"/>
              </a:ext>
            </a:extLst>
          </p:cNvPr>
          <p:cNvSpPr txBox="1"/>
          <p:nvPr/>
        </p:nvSpPr>
        <p:spPr>
          <a:xfrm>
            <a:off x="12899207" y="9097497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IGOR </a:t>
            </a:r>
          </a:p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INÁCIO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A2FF8009-145A-4056-9685-F3B819EED033}"/>
              </a:ext>
            </a:extLst>
          </p:cNvPr>
          <p:cNvSpPr txBox="1"/>
          <p:nvPr/>
        </p:nvSpPr>
        <p:spPr>
          <a:xfrm>
            <a:off x="15610009" y="9510956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MATHEUS LEMES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A60CD792-1C27-46F3-B820-63F7678A58CF}"/>
              </a:ext>
            </a:extLst>
          </p:cNvPr>
          <p:cNvSpPr txBox="1"/>
          <p:nvPr/>
        </p:nvSpPr>
        <p:spPr>
          <a:xfrm>
            <a:off x="15610009" y="9510956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MATHEUS LEMES</a:t>
            </a: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DA833263-E0FD-41AC-82A2-1218192EB263}"/>
              </a:ext>
            </a:extLst>
          </p:cNvPr>
          <p:cNvSpPr txBox="1"/>
          <p:nvPr/>
        </p:nvSpPr>
        <p:spPr>
          <a:xfrm>
            <a:off x="7615803" y="9159116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TIAGO PEDROSO</a:t>
            </a: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CBA5CFEA-C37E-4990-B569-12F077093EBA}"/>
              </a:ext>
            </a:extLst>
          </p:cNvPr>
          <p:cNvSpPr txBox="1"/>
          <p:nvPr/>
        </p:nvSpPr>
        <p:spPr>
          <a:xfrm>
            <a:off x="345274" y="9157335"/>
            <a:ext cx="2628798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LEONARDO OHASHI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47595874-A3FC-4E34-8E6C-F788867B0AEF}"/>
              </a:ext>
            </a:extLst>
          </p:cNvPr>
          <p:cNvSpPr txBox="1"/>
          <p:nvPr/>
        </p:nvSpPr>
        <p:spPr>
          <a:xfrm>
            <a:off x="7467600" y="9159116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TIAGO PEDROSO</a:t>
            </a:r>
          </a:p>
        </p:txBody>
      </p:sp>
      <p:sp>
        <p:nvSpPr>
          <p:cNvPr id="50" name="TextBox 11">
            <a:extLst>
              <a:ext uri="{FF2B5EF4-FFF2-40B4-BE49-F238E27FC236}">
                <a16:creationId xmlns:a16="http://schemas.microsoft.com/office/drawing/2014/main" id="{F252B521-0410-4D1A-A1A7-A91234FB11DA}"/>
              </a:ext>
            </a:extLst>
          </p:cNvPr>
          <p:cNvSpPr txBox="1"/>
          <p:nvPr/>
        </p:nvSpPr>
        <p:spPr>
          <a:xfrm rot="797627">
            <a:off x="2400426" y="2367261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FRONT</a:t>
            </a:r>
            <a:endParaRPr lang="en-US" sz="2400" b="0" i="0" spc="21" dirty="0">
              <a:ln w="127000">
                <a:solidFill>
                  <a:srgbClr val="004900"/>
                </a:solidFill>
              </a:ln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E6D285EF-D908-492C-AEE0-70CDCC531510}"/>
              </a:ext>
            </a:extLst>
          </p:cNvPr>
          <p:cNvSpPr txBox="1"/>
          <p:nvPr/>
        </p:nvSpPr>
        <p:spPr>
          <a:xfrm>
            <a:off x="4296372" y="9197688"/>
            <a:ext cx="2653456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JOSHUA GERONIMO</a:t>
            </a: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D66D6CA3-D536-4AB4-9333-0FF523F8417D}"/>
              </a:ext>
            </a:extLst>
          </p:cNvPr>
          <p:cNvSpPr txBox="1"/>
          <p:nvPr/>
        </p:nvSpPr>
        <p:spPr>
          <a:xfrm>
            <a:off x="4226854" y="9197688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JOSHUA GERONIMO</a:t>
            </a:r>
          </a:p>
        </p:txBody>
      </p:sp>
      <p:sp>
        <p:nvSpPr>
          <p:cNvPr id="57" name="TextBox 10">
            <a:extLst>
              <a:ext uri="{FF2B5EF4-FFF2-40B4-BE49-F238E27FC236}">
                <a16:creationId xmlns:a16="http://schemas.microsoft.com/office/drawing/2014/main" id="{49E04912-1BDA-4BA1-885A-A9B0A13BC752}"/>
              </a:ext>
            </a:extLst>
          </p:cNvPr>
          <p:cNvSpPr txBox="1"/>
          <p:nvPr/>
        </p:nvSpPr>
        <p:spPr>
          <a:xfrm>
            <a:off x="10039704" y="9157334"/>
            <a:ext cx="2505254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ln w="127000">
                  <a:solidFill>
                    <a:srgbClr val="521F00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PAULO VICTOR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11D434F7-ECC6-404A-9458-D931C307395C}"/>
              </a:ext>
            </a:extLst>
          </p:cNvPr>
          <p:cNvSpPr txBox="1"/>
          <p:nvPr/>
        </p:nvSpPr>
        <p:spPr>
          <a:xfrm>
            <a:off x="263425" y="9159116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LEONARDO</a:t>
            </a:r>
          </a:p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OHASHI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303C773E-007C-4DE4-A553-E12775DDC1E8}"/>
              </a:ext>
            </a:extLst>
          </p:cNvPr>
          <p:cNvSpPr txBox="1"/>
          <p:nvPr/>
        </p:nvSpPr>
        <p:spPr>
          <a:xfrm rot="797627">
            <a:off x="2400426" y="2361860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FRONT</a:t>
            </a:r>
          </a:p>
        </p:txBody>
      </p:sp>
      <p:sp>
        <p:nvSpPr>
          <p:cNvPr id="62" name="TextBox 10">
            <a:extLst>
              <a:ext uri="{FF2B5EF4-FFF2-40B4-BE49-F238E27FC236}">
                <a16:creationId xmlns:a16="http://schemas.microsoft.com/office/drawing/2014/main" id="{45490115-0837-4727-AAF1-D46011CA33F2}"/>
              </a:ext>
            </a:extLst>
          </p:cNvPr>
          <p:cNvSpPr txBox="1"/>
          <p:nvPr/>
        </p:nvSpPr>
        <p:spPr>
          <a:xfrm>
            <a:off x="9902408" y="9157335"/>
            <a:ext cx="2792491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3000" b="1" i="0" spc="200" dirty="0">
                <a:solidFill>
                  <a:srgbClr val="FF6600"/>
                </a:solidFill>
                <a:latin typeface="Arial Black" panose="020B0A04020102020204" pitchFamily="34" charset="0"/>
              </a:rPr>
              <a:t>PAULO VICTOR</a:t>
            </a: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0AF0C4C1-8ABD-4FB8-9990-11B605827328}"/>
              </a:ext>
            </a:extLst>
          </p:cNvPr>
          <p:cNvSpPr txBox="1"/>
          <p:nvPr/>
        </p:nvSpPr>
        <p:spPr>
          <a:xfrm rot="19000967">
            <a:off x="3861593" y="224584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BACK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B9F5E2BF-8BDA-4E98-9F91-E4B00CA05C96}"/>
              </a:ext>
            </a:extLst>
          </p:cNvPr>
          <p:cNvSpPr txBox="1"/>
          <p:nvPr/>
        </p:nvSpPr>
        <p:spPr>
          <a:xfrm rot="19000967">
            <a:off x="3847165" y="204791"/>
            <a:ext cx="1752600" cy="82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BACK</a:t>
            </a:r>
            <a:endParaRPr lang="en-US" sz="2400" b="0" i="0" spc="21" dirty="0">
              <a:solidFill>
                <a:srgbClr val="3DED2B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CD720DE4-01AB-4BEF-B89C-B413E6C70CD4}"/>
              </a:ext>
            </a:extLst>
          </p:cNvPr>
          <p:cNvSpPr txBox="1"/>
          <p:nvPr/>
        </p:nvSpPr>
        <p:spPr>
          <a:xfrm rot="20612259">
            <a:off x="6624862" y="53615"/>
            <a:ext cx="250843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BACK/FRONT</a:t>
            </a:r>
          </a:p>
        </p:txBody>
      </p:sp>
      <p:sp>
        <p:nvSpPr>
          <p:cNvPr id="64" name="TextBox 11">
            <a:extLst>
              <a:ext uri="{FF2B5EF4-FFF2-40B4-BE49-F238E27FC236}">
                <a16:creationId xmlns:a16="http://schemas.microsoft.com/office/drawing/2014/main" id="{A54123B1-F66A-48DF-B309-7A1C4DA73923}"/>
              </a:ext>
            </a:extLst>
          </p:cNvPr>
          <p:cNvSpPr txBox="1"/>
          <p:nvPr/>
        </p:nvSpPr>
        <p:spPr>
          <a:xfrm rot="20612259">
            <a:off x="6682291" y="37959"/>
            <a:ext cx="2394366" cy="82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BACK/FRONT</a:t>
            </a:r>
            <a:endParaRPr lang="en-US" sz="2400" b="0" i="0" spc="21" dirty="0">
              <a:solidFill>
                <a:srgbClr val="3DED2B"/>
              </a:solidFill>
              <a:latin typeface="Arial Black" panose="020B0A04020102020204" pitchFamily="34" charset="0"/>
            </a:endParaRP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BA145272-6B02-491B-97F8-87DEEDD9BB35}"/>
              </a:ext>
            </a:extLst>
          </p:cNvPr>
          <p:cNvSpPr txBox="1"/>
          <p:nvPr/>
        </p:nvSpPr>
        <p:spPr>
          <a:xfrm rot="19498319">
            <a:off x="9285990" y="1988578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FRONT</a:t>
            </a:r>
            <a:endParaRPr lang="en-US" sz="2400" b="0" i="0" spc="21" dirty="0">
              <a:ln w="127000">
                <a:solidFill>
                  <a:srgbClr val="004900"/>
                </a:solidFill>
              </a:ln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72EA17B8-7065-4580-BCEE-06D72327FD46}"/>
              </a:ext>
            </a:extLst>
          </p:cNvPr>
          <p:cNvSpPr txBox="1"/>
          <p:nvPr/>
        </p:nvSpPr>
        <p:spPr>
          <a:xfrm rot="19498319">
            <a:off x="9285990" y="1983177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DEV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FRONT</a:t>
            </a:r>
          </a:p>
        </p:txBody>
      </p:sp>
      <p:sp>
        <p:nvSpPr>
          <p:cNvPr id="67" name="TextBox 11">
            <a:extLst>
              <a:ext uri="{FF2B5EF4-FFF2-40B4-BE49-F238E27FC236}">
                <a16:creationId xmlns:a16="http://schemas.microsoft.com/office/drawing/2014/main" id="{3D31C02D-B709-49ED-99E4-49A860FFE074}"/>
              </a:ext>
            </a:extLst>
          </p:cNvPr>
          <p:cNvSpPr txBox="1"/>
          <p:nvPr/>
        </p:nvSpPr>
        <p:spPr>
          <a:xfrm rot="1486008">
            <a:off x="14262204" y="1751885"/>
            <a:ext cx="1752600" cy="82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DADOS</a:t>
            </a:r>
          </a:p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E BI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DE9F7DFF-D034-4546-BEC4-982B5661F42F}"/>
              </a:ext>
            </a:extLst>
          </p:cNvPr>
          <p:cNvSpPr txBox="1"/>
          <p:nvPr/>
        </p:nvSpPr>
        <p:spPr>
          <a:xfrm rot="1486008">
            <a:off x="14269939" y="1748506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DADOS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E BI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FE0F7572-580F-414C-9C00-7277FD304C40}"/>
              </a:ext>
            </a:extLst>
          </p:cNvPr>
          <p:cNvSpPr txBox="1"/>
          <p:nvPr/>
        </p:nvSpPr>
        <p:spPr>
          <a:xfrm rot="232230">
            <a:off x="16250150" y="1460729"/>
            <a:ext cx="1752600" cy="82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DADOS</a:t>
            </a:r>
          </a:p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E BI</a:t>
            </a:r>
          </a:p>
        </p:txBody>
      </p:sp>
      <p:sp>
        <p:nvSpPr>
          <p:cNvPr id="70" name="TextBox 11">
            <a:extLst>
              <a:ext uri="{FF2B5EF4-FFF2-40B4-BE49-F238E27FC236}">
                <a16:creationId xmlns:a16="http://schemas.microsoft.com/office/drawing/2014/main" id="{E8C3FDE9-2F43-4DB8-AE54-0C03AB5DACBB}"/>
              </a:ext>
            </a:extLst>
          </p:cNvPr>
          <p:cNvSpPr txBox="1"/>
          <p:nvPr/>
        </p:nvSpPr>
        <p:spPr>
          <a:xfrm rot="232230">
            <a:off x="16257885" y="1457350"/>
            <a:ext cx="175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solidFill>
                  <a:srgbClr val="3DED2B"/>
                </a:solidFill>
                <a:latin typeface="Arial Black" panose="020B0A04020102020204" pitchFamily="34" charset="0"/>
              </a:rPr>
              <a:t>DADOS</a:t>
            </a:r>
          </a:p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E BI</a:t>
            </a:r>
          </a:p>
        </p:txBody>
      </p:sp>
      <p:sp>
        <p:nvSpPr>
          <p:cNvPr id="71" name="TextBox 11">
            <a:extLst>
              <a:ext uri="{FF2B5EF4-FFF2-40B4-BE49-F238E27FC236}">
                <a16:creationId xmlns:a16="http://schemas.microsoft.com/office/drawing/2014/main" id="{97D251D4-147C-4792-B9C4-553CFC6385EB}"/>
              </a:ext>
            </a:extLst>
          </p:cNvPr>
          <p:cNvSpPr txBox="1"/>
          <p:nvPr/>
        </p:nvSpPr>
        <p:spPr>
          <a:xfrm rot="17945431">
            <a:off x="6356034" y="2780101"/>
            <a:ext cx="1261584" cy="398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0" i="0" spc="21" dirty="0">
                <a:ln w="127000">
                  <a:solidFill>
                    <a:srgbClr val="004900"/>
                  </a:solidFill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ARTE</a:t>
            </a:r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CF3E3F36-255C-411A-8E52-55FCDE93C07E}"/>
              </a:ext>
            </a:extLst>
          </p:cNvPr>
          <p:cNvSpPr txBox="1"/>
          <p:nvPr/>
        </p:nvSpPr>
        <p:spPr>
          <a:xfrm rot="17945431">
            <a:off x="6396342" y="2775557"/>
            <a:ext cx="1180966" cy="398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spc="21" dirty="0">
                <a:solidFill>
                  <a:srgbClr val="3DED2B"/>
                </a:solidFill>
                <a:latin typeface="Arial Black" panose="020B0A04020102020204" pitchFamily="34" charset="0"/>
              </a:rPr>
              <a:t>ARTE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outerspace.com.br/wp-content/uploads/2019/01/candycrush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73"/>
          <a:stretch/>
        </p:blipFill>
        <p:spPr bwMode="auto">
          <a:xfrm>
            <a:off x="-1" y="0"/>
            <a:ext cx="18288001" cy="1032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1026" name="Picture 2" descr="Resultado de imagem para candy crush sag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t="4255" r="13653" b="6383"/>
          <a:stretch/>
        </p:blipFill>
        <p:spPr bwMode="auto">
          <a:xfrm>
            <a:off x="-88815" y="849827"/>
            <a:ext cx="10101944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14317902" y="1154019"/>
            <a:ext cx="3505201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7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+ US$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14331655" y="1095462"/>
            <a:ext cx="35052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7200" dirty="0">
                <a:ln w="76200">
                  <a:noFill/>
                </a:ln>
                <a:solidFill>
                  <a:srgbClr val="F6D747"/>
                </a:solidFill>
                <a:latin typeface="Arial Black" panose="020B0A04020102020204" pitchFamily="34" charset="0"/>
              </a:rPr>
              <a:t>+ US$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1266415" y="8100564"/>
            <a:ext cx="8435830" cy="6155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3400" dirty="0">
                <a:ln w="76200">
                  <a:noFill/>
                </a:ln>
                <a:latin typeface="Arial Black" panose="020B0A04020102020204" pitchFamily="34" charset="0"/>
              </a:rPr>
              <a:t>Lançamento 2012 – IOS &amp; Android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0" y="9838474"/>
            <a:ext cx="145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Fonte: https://www.outerspace.com.br/velho-candy-crush-ainda-faz-mais-dinheiro-que-fortnite/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15778939" y="4662190"/>
            <a:ext cx="213016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54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2018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15778938" y="4624089"/>
            <a:ext cx="215766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5400" dirty="0">
                <a:ln w="76200">
                  <a:noFill/>
                </a:ln>
                <a:solidFill>
                  <a:srgbClr val="F6D747"/>
                </a:solidFill>
                <a:latin typeface="Arial Black" panose="020B0A04020102020204" pitchFamily="34" charset="0"/>
              </a:rPr>
              <a:t>2018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299137D-0DF8-4007-BE87-E3E848EA9194}"/>
              </a:ext>
            </a:extLst>
          </p:cNvPr>
          <p:cNvSpPr txBox="1"/>
          <p:nvPr/>
        </p:nvSpPr>
        <p:spPr>
          <a:xfrm>
            <a:off x="8303697" y="1969145"/>
            <a:ext cx="9605405" cy="31547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19900" dirty="0">
                <a:ln w="5080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1,5 Bi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28C2256-FA52-482B-82D2-28B225B0D4D8}"/>
              </a:ext>
            </a:extLst>
          </p:cNvPr>
          <p:cNvSpPr txBox="1"/>
          <p:nvPr/>
        </p:nvSpPr>
        <p:spPr>
          <a:xfrm>
            <a:off x="9697823" y="1854582"/>
            <a:ext cx="8211279" cy="31547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19900" dirty="0">
                <a:ln w="76200">
                  <a:noFill/>
                </a:ln>
                <a:solidFill>
                  <a:srgbClr val="F6D747"/>
                </a:solidFill>
                <a:latin typeface="Arial Black" panose="020B0A04020102020204" pitchFamily="34" charset="0"/>
              </a:rPr>
              <a:t>1,5 Bi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CBC5FF-8E5F-4D6A-BA89-66D4DEC13C27}"/>
              </a:ext>
            </a:extLst>
          </p:cNvPr>
          <p:cNvSpPr txBox="1"/>
          <p:nvPr/>
        </p:nvSpPr>
        <p:spPr>
          <a:xfrm>
            <a:off x="10515601" y="5856703"/>
            <a:ext cx="4335701" cy="206210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3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Vidas</a:t>
            </a:r>
          </a:p>
          <a:p>
            <a:pPr algn="ctr"/>
            <a:r>
              <a:rPr lang="pt-BR" sz="3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Barras de ouro</a:t>
            </a:r>
          </a:p>
          <a:p>
            <a:pPr algn="ctr"/>
            <a:r>
              <a:rPr lang="pt-BR" sz="3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  Bomba Colorida</a:t>
            </a:r>
          </a:p>
          <a:p>
            <a:pPr algn="ctr"/>
            <a:r>
              <a:rPr lang="pt-BR" sz="3200" dirty="0">
                <a:ln w="190500">
                  <a:solidFill>
                    <a:srgbClr val="4C4004"/>
                  </a:solidFill>
                </a:ln>
                <a:solidFill>
                  <a:srgbClr val="FF6600"/>
                </a:solidFill>
                <a:latin typeface="Arial Black" panose="020B0A04020102020204" pitchFamily="34" charset="0"/>
              </a:rPr>
              <a:t>   Pincel Listrado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F37635-5859-407B-BA74-F006864E3925}"/>
              </a:ext>
            </a:extLst>
          </p:cNvPr>
          <p:cNvSpPr txBox="1"/>
          <p:nvPr/>
        </p:nvSpPr>
        <p:spPr>
          <a:xfrm>
            <a:off x="10534650" y="5841893"/>
            <a:ext cx="43357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6D74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Vidas</a:t>
            </a:r>
          </a:p>
          <a:p>
            <a:pPr algn="ctr"/>
            <a:r>
              <a:rPr lang="pt-BR" sz="3200" dirty="0">
                <a:solidFill>
                  <a:srgbClr val="F6D74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Barras de ouro</a:t>
            </a:r>
          </a:p>
          <a:p>
            <a:pPr algn="ctr"/>
            <a:r>
              <a:rPr lang="pt-BR" sz="3200" dirty="0">
                <a:solidFill>
                  <a:srgbClr val="F6D74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 Bomba Colorida</a:t>
            </a:r>
          </a:p>
          <a:p>
            <a:pPr algn="ctr"/>
            <a:r>
              <a:rPr lang="pt-BR" sz="3200" dirty="0">
                <a:solidFill>
                  <a:srgbClr val="F6D74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 Pincel Listrado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bacon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9985"/>
          <a:stretch/>
        </p:blipFill>
        <p:spPr bwMode="auto">
          <a:xfrm>
            <a:off x="1" y="-38101"/>
            <a:ext cx="18364200" cy="1032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36036" y="8990745"/>
            <a:ext cx="2726511" cy="146888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5453" y="9458527"/>
            <a:ext cx="1981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Fonte: https://tdan.com/data-is-the-new-bacon/18796  </a:t>
            </a: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Fonte: https://computerworld.com.br/2018/12/10/2019-o-ano-do-ecossistema-digital-orientado-por-dados/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E28BFA-4522-444F-BB33-8423DBA097F5}"/>
              </a:ext>
            </a:extLst>
          </p:cNvPr>
          <p:cNvSpPr txBox="1"/>
          <p:nvPr/>
        </p:nvSpPr>
        <p:spPr>
          <a:xfrm>
            <a:off x="12364129" y="-187508"/>
            <a:ext cx="5390778" cy="37702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23900" dirty="0">
                <a:ln w="381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44</a:t>
            </a:r>
          </a:p>
        </p:txBody>
      </p:sp>
      <p:pic>
        <p:nvPicPr>
          <p:cNvPr id="6" name="Imagem 5" descr="Uma imagem contendo comida&#10;&#10;Descrição gerada automaticamente">
            <a:extLst>
              <a:ext uri="{FF2B5EF4-FFF2-40B4-BE49-F238E27FC236}">
                <a16:creationId xmlns:a16="http://schemas.microsoft.com/office/drawing/2014/main" id="{B18048CA-DC63-4C2B-92CE-282E005CC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3" y="381864"/>
            <a:ext cx="8809627" cy="852705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251C3-50C0-48A5-8F7B-6725140FCC6D}"/>
              </a:ext>
            </a:extLst>
          </p:cNvPr>
          <p:cNvSpPr txBox="1"/>
          <p:nvPr/>
        </p:nvSpPr>
        <p:spPr>
          <a:xfrm>
            <a:off x="12445845" y="-263793"/>
            <a:ext cx="5081162" cy="37702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23900" dirty="0">
                <a:ln w="76200">
                  <a:noFill/>
                </a:ln>
                <a:latin typeface="Arial Black" panose="020B0A04020102020204" pitchFamily="34" charset="0"/>
              </a:rPr>
              <a:t>44</a:t>
            </a:r>
            <a:endParaRPr lang="pt-BR" sz="60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B010211-BFA4-4603-8464-0C183F731308}"/>
              </a:ext>
            </a:extLst>
          </p:cNvPr>
          <p:cNvSpPr txBox="1"/>
          <p:nvPr/>
        </p:nvSpPr>
        <p:spPr>
          <a:xfrm>
            <a:off x="13232525" y="2930457"/>
            <a:ext cx="394524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54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Tri/Giga</a:t>
            </a:r>
            <a:endParaRPr lang="pt-BR" sz="16600" dirty="0">
              <a:ln w="254000">
                <a:solidFill>
                  <a:srgbClr val="3A3A3A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4CCFE2-9A64-46EC-BD16-619F685E7D7D}"/>
              </a:ext>
            </a:extLst>
          </p:cNvPr>
          <p:cNvSpPr txBox="1"/>
          <p:nvPr/>
        </p:nvSpPr>
        <p:spPr>
          <a:xfrm>
            <a:off x="13228974" y="2876560"/>
            <a:ext cx="3945242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pt-BR" sz="5400" dirty="0">
                <a:ln w="76200">
                  <a:noFill/>
                </a:ln>
                <a:latin typeface="Arial Black" panose="020B0A04020102020204" pitchFamily="34" charset="0"/>
              </a:rPr>
              <a:t>Tri/Giga</a:t>
            </a:r>
            <a:endParaRPr lang="pt-BR" sz="48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9EE955-217B-4415-BC03-921F5D896F7B}"/>
              </a:ext>
            </a:extLst>
          </p:cNvPr>
          <p:cNvSpPr txBox="1"/>
          <p:nvPr/>
        </p:nvSpPr>
        <p:spPr>
          <a:xfrm rot="16200000">
            <a:off x="16082284" y="1975689"/>
            <a:ext cx="329186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66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2020</a:t>
            </a:r>
            <a:endParaRPr lang="pt-BR" sz="23900" dirty="0">
              <a:ln w="254000">
                <a:solidFill>
                  <a:srgbClr val="3A3A3A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4FA3823-824A-46B9-86DB-BD618B3DA0B5}"/>
              </a:ext>
            </a:extLst>
          </p:cNvPr>
          <p:cNvSpPr txBox="1"/>
          <p:nvPr/>
        </p:nvSpPr>
        <p:spPr>
          <a:xfrm rot="16200000">
            <a:off x="16281979" y="1965023"/>
            <a:ext cx="287844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6600" dirty="0">
                <a:ln w="76200">
                  <a:noFill/>
                </a:ln>
                <a:latin typeface="Arial Black" panose="020B0A04020102020204" pitchFamily="34" charset="0"/>
              </a:rPr>
              <a:t>2020</a:t>
            </a:r>
            <a:endParaRPr lang="pt-BR" sz="60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69CA9F-896A-4A4C-8859-FD9346350C82}"/>
              </a:ext>
            </a:extLst>
          </p:cNvPr>
          <p:cNvSpPr txBox="1"/>
          <p:nvPr/>
        </p:nvSpPr>
        <p:spPr>
          <a:xfrm>
            <a:off x="10179566" y="4567791"/>
            <a:ext cx="678180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NOVO PETRÓLEO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A30A3D3-1781-4E3C-A335-0531C3CE4457}"/>
              </a:ext>
            </a:extLst>
          </p:cNvPr>
          <p:cNvSpPr txBox="1"/>
          <p:nvPr/>
        </p:nvSpPr>
        <p:spPr>
          <a:xfrm>
            <a:off x="9998887" y="4524906"/>
            <a:ext cx="714088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76200">
                  <a:noFill/>
                </a:ln>
                <a:latin typeface="Arial Black" panose="020B0A04020102020204" pitchFamily="34" charset="0"/>
              </a:rPr>
              <a:t>NOVO PETRÓLEO</a:t>
            </a:r>
            <a:endParaRPr lang="pt-BR" sz="48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2FB949F-3A44-4047-9835-A3B62532B488}"/>
              </a:ext>
            </a:extLst>
          </p:cNvPr>
          <p:cNvSpPr txBox="1"/>
          <p:nvPr/>
        </p:nvSpPr>
        <p:spPr>
          <a:xfrm>
            <a:off x="10864236" y="5901031"/>
            <a:ext cx="6111248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NOVAS TECNOLOGIAS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BAD413-C36B-4B4F-BC96-B583C4E56C91}"/>
              </a:ext>
            </a:extLst>
          </p:cNvPr>
          <p:cNvSpPr txBox="1"/>
          <p:nvPr/>
        </p:nvSpPr>
        <p:spPr>
          <a:xfrm>
            <a:off x="10665503" y="5858146"/>
            <a:ext cx="6508713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76200">
                  <a:noFill/>
                </a:ln>
                <a:latin typeface="Arial Black" panose="020B0A04020102020204" pitchFamily="34" charset="0"/>
              </a:rPr>
              <a:t>NOVAS TECNOLOGIAS</a:t>
            </a:r>
            <a:endParaRPr lang="pt-BR" sz="48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48C7CAD-9F60-42AC-A983-EC545DC5BA4B}"/>
              </a:ext>
            </a:extLst>
          </p:cNvPr>
          <p:cNvSpPr txBox="1"/>
          <p:nvPr/>
        </p:nvSpPr>
        <p:spPr>
          <a:xfrm>
            <a:off x="9053477" y="8023426"/>
            <a:ext cx="931072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254000">
                  <a:solidFill>
                    <a:srgbClr val="3A3A3A"/>
                  </a:solidFill>
                </a:ln>
                <a:latin typeface="Arial Black" panose="020B0A04020102020204" pitchFamily="34" charset="0"/>
              </a:rPr>
              <a:t>NOVAS ESTRATÉGIAS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4543582-63A9-44B4-A527-259813FF3925}"/>
              </a:ext>
            </a:extLst>
          </p:cNvPr>
          <p:cNvSpPr txBox="1"/>
          <p:nvPr/>
        </p:nvSpPr>
        <p:spPr>
          <a:xfrm>
            <a:off x="9053477" y="7980541"/>
            <a:ext cx="931072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5400" dirty="0">
                <a:ln w="76200">
                  <a:noFill/>
                </a:ln>
                <a:latin typeface="Arial Black" panose="020B0A04020102020204" pitchFamily="34" charset="0"/>
              </a:rPr>
              <a:t>NOVAS ESTRATÉGIAS</a:t>
            </a:r>
            <a:endParaRPr lang="pt-BR" sz="4800" dirty="0">
              <a:ln w="76200">
                <a:noFill/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1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de terno e gravata com celular na mão&#10;&#10;Descrição gerada automaticamente">
            <a:extLst>
              <a:ext uri="{FF2B5EF4-FFF2-40B4-BE49-F238E27FC236}">
                <a16:creationId xmlns:a16="http://schemas.microsoft.com/office/drawing/2014/main" id="{95576D2D-4679-4E9C-B7D2-5367A3041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099" r="3754"/>
          <a:stretch/>
        </p:blipFill>
        <p:spPr>
          <a:xfrm>
            <a:off x="-34335" y="0"/>
            <a:ext cx="18322335" cy="1028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93884" y="8329412"/>
            <a:ext cx="3509750" cy="1890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24C7E5-8A64-48F6-870A-EA1379C38C19}"/>
              </a:ext>
            </a:extLst>
          </p:cNvPr>
          <p:cNvSpPr txBox="1"/>
          <p:nvPr/>
        </p:nvSpPr>
        <p:spPr>
          <a:xfrm>
            <a:off x="304800" y="9271337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n w="2540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INVESTIDOR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B67C143-0A4B-47A5-A96A-2007BDAA4595}"/>
              </a:ext>
            </a:extLst>
          </p:cNvPr>
          <p:cNvSpPr txBox="1"/>
          <p:nvPr/>
        </p:nvSpPr>
        <p:spPr>
          <a:xfrm>
            <a:off x="304800" y="9258637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Arial Black" panose="020B0A04020102020204" pitchFamily="34" charset="0"/>
              </a:rPr>
              <a:t>INVESTIDOR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D300C1E-4268-4645-A538-D03CE595FC85}"/>
              </a:ext>
            </a:extLst>
          </p:cNvPr>
          <p:cNvSpPr txBox="1"/>
          <p:nvPr/>
        </p:nvSpPr>
        <p:spPr>
          <a:xfrm>
            <a:off x="14868376" y="9258636"/>
            <a:ext cx="314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ln w="2540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GAMER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2558CF5-A62D-471E-884A-9AA19FF62A3D}"/>
              </a:ext>
            </a:extLst>
          </p:cNvPr>
          <p:cNvSpPr txBox="1"/>
          <p:nvPr/>
        </p:nvSpPr>
        <p:spPr>
          <a:xfrm>
            <a:off x="14868376" y="9258636"/>
            <a:ext cx="311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dirty="0">
                <a:latin typeface="Arial Black" panose="020B0A04020102020204" pitchFamily="34" charset="0"/>
              </a:rPr>
              <a:t>GAMER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9C4ADE0-A8E0-4181-AC25-58E5A5BF7D04}"/>
              </a:ext>
            </a:extLst>
          </p:cNvPr>
          <p:cNvSpPr txBox="1"/>
          <p:nvPr/>
        </p:nvSpPr>
        <p:spPr>
          <a:xfrm>
            <a:off x="9421196" y="3474571"/>
            <a:ext cx="356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n w="1778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CONECTADO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3C29D68-D286-47EA-8C06-62191091EB9B}"/>
              </a:ext>
            </a:extLst>
          </p:cNvPr>
          <p:cNvSpPr txBox="1"/>
          <p:nvPr/>
        </p:nvSpPr>
        <p:spPr>
          <a:xfrm>
            <a:off x="9440245" y="3449508"/>
            <a:ext cx="354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B3B3DB"/>
                </a:solidFill>
                <a:latin typeface="Arial Black" panose="020B0A04020102020204" pitchFamily="34" charset="0"/>
              </a:rPr>
              <a:t>CONECTADO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F9247E5-2BCD-4C1A-B469-B6BE46E82079}"/>
              </a:ext>
            </a:extLst>
          </p:cNvPr>
          <p:cNvSpPr txBox="1"/>
          <p:nvPr/>
        </p:nvSpPr>
        <p:spPr>
          <a:xfrm>
            <a:off x="9440245" y="1099291"/>
            <a:ext cx="404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n w="1778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GAMES RETRÔ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0D5D1A0-AA04-46B4-B10A-4BDC8C456337}"/>
              </a:ext>
            </a:extLst>
          </p:cNvPr>
          <p:cNvSpPr txBox="1"/>
          <p:nvPr/>
        </p:nvSpPr>
        <p:spPr>
          <a:xfrm>
            <a:off x="9450692" y="1074228"/>
            <a:ext cx="402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B3B3DB"/>
                </a:solidFill>
                <a:latin typeface="Arial Black" panose="020B0A04020102020204" pitchFamily="34" charset="0"/>
              </a:rPr>
              <a:t>GAMES RETRÔ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3F98830-A745-41F3-9C18-9107CAE30F7F}"/>
              </a:ext>
            </a:extLst>
          </p:cNvPr>
          <p:cNvSpPr txBox="1"/>
          <p:nvPr/>
        </p:nvSpPr>
        <p:spPr>
          <a:xfrm>
            <a:off x="9469741" y="2022050"/>
            <a:ext cx="2867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n w="1778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GAMES CASUAIS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B0F2CE4-E939-4082-A905-F622E3582C21}"/>
              </a:ext>
            </a:extLst>
          </p:cNvPr>
          <p:cNvSpPr txBox="1"/>
          <p:nvPr/>
        </p:nvSpPr>
        <p:spPr>
          <a:xfrm>
            <a:off x="9469741" y="2001236"/>
            <a:ext cx="2639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B3B3DB"/>
                </a:solidFill>
                <a:latin typeface="Arial Black" panose="020B0A04020102020204" pitchFamily="34" charset="0"/>
              </a:rPr>
              <a:t>GAMES CASUAIS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33EFF22F-15C9-4FE2-8838-A3FEFCCE816C}"/>
              </a:ext>
            </a:extLst>
          </p:cNvPr>
          <p:cNvSpPr txBox="1"/>
          <p:nvPr/>
        </p:nvSpPr>
        <p:spPr>
          <a:xfrm>
            <a:off x="9459294" y="165676"/>
            <a:ext cx="435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n w="177800">
                  <a:solidFill>
                    <a:srgbClr val="030316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UNIVERSITÁRIO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C851590-1B3F-4FED-998C-1DC9B1B1CEC8}"/>
              </a:ext>
            </a:extLst>
          </p:cNvPr>
          <p:cNvSpPr txBox="1"/>
          <p:nvPr/>
        </p:nvSpPr>
        <p:spPr>
          <a:xfrm>
            <a:off x="9469741" y="151469"/>
            <a:ext cx="435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B3B3DB"/>
                </a:solidFill>
                <a:latin typeface="Arial Black" panose="020B0A04020102020204" pitchFamily="34" charset="0"/>
              </a:rPr>
              <a:t>UNIVERSITÁRIO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B084F9F-1CAC-4B1C-9519-5467142FECE0}"/>
              </a:ext>
            </a:extLst>
          </p:cNvPr>
          <p:cNvSpPr txBox="1"/>
          <p:nvPr/>
        </p:nvSpPr>
        <p:spPr>
          <a:xfrm>
            <a:off x="6160116" y="156263"/>
            <a:ext cx="290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ln w="1778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STARTUP</a:t>
            </a:r>
          </a:p>
          <a:p>
            <a:pPr algn="r"/>
            <a:r>
              <a:rPr lang="pt-BR" sz="3600" dirty="0">
                <a:ln w="1778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CULTURE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C9F35F2-31D0-489D-9A2A-25E310A759EE}"/>
              </a:ext>
            </a:extLst>
          </p:cNvPr>
          <p:cNvSpPr txBox="1"/>
          <p:nvPr/>
        </p:nvSpPr>
        <p:spPr>
          <a:xfrm>
            <a:off x="6284380" y="131200"/>
            <a:ext cx="2769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rgbClr val="CA9088"/>
                </a:solidFill>
                <a:latin typeface="Arial Black" panose="020B0A04020102020204" pitchFamily="34" charset="0"/>
              </a:rPr>
              <a:t>STARTUP</a:t>
            </a:r>
          </a:p>
          <a:p>
            <a:pPr algn="r"/>
            <a:r>
              <a:rPr lang="pt-BR" sz="3600" dirty="0">
                <a:solidFill>
                  <a:srgbClr val="CA9088"/>
                </a:solidFill>
                <a:latin typeface="Arial Black" panose="020B0A04020102020204" pitchFamily="34" charset="0"/>
              </a:rPr>
              <a:t>CULTURE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D4A45575-A7D8-48F0-8F40-522439019B20}"/>
              </a:ext>
            </a:extLst>
          </p:cNvPr>
          <p:cNvSpPr txBox="1"/>
          <p:nvPr/>
        </p:nvSpPr>
        <p:spPr>
          <a:xfrm>
            <a:off x="6669745" y="1704008"/>
            <a:ext cx="22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ln w="1778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RETRÔ GAMER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6EE17D6-7A6B-4069-9BD7-8AEC3A2B5E6C}"/>
              </a:ext>
            </a:extLst>
          </p:cNvPr>
          <p:cNvSpPr txBox="1"/>
          <p:nvPr/>
        </p:nvSpPr>
        <p:spPr>
          <a:xfrm>
            <a:off x="6794009" y="1678945"/>
            <a:ext cx="2155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rgbClr val="CA9088"/>
                </a:solidFill>
                <a:latin typeface="Arial Black" panose="020B0A04020102020204" pitchFamily="34" charset="0"/>
              </a:rPr>
              <a:t>RETRÔ GAMER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3CCCE42-A394-475D-89D6-64D9FA48A795}"/>
              </a:ext>
            </a:extLst>
          </p:cNvPr>
          <p:cNvSpPr txBox="1"/>
          <p:nvPr/>
        </p:nvSpPr>
        <p:spPr>
          <a:xfrm>
            <a:off x="5324713" y="3251753"/>
            <a:ext cx="3690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ln w="177800">
                  <a:solidFill>
                    <a:srgbClr val="30100C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LUCRO COM BIG DATA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BE62CFA-150C-4F70-A8A6-01FCAFA20D3E}"/>
              </a:ext>
            </a:extLst>
          </p:cNvPr>
          <p:cNvSpPr txBox="1"/>
          <p:nvPr/>
        </p:nvSpPr>
        <p:spPr>
          <a:xfrm>
            <a:off x="5440732" y="3251753"/>
            <a:ext cx="357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rgbClr val="CA9088"/>
                </a:solidFill>
                <a:latin typeface="Arial Black" panose="020B0A04020102020204" pitchFamily="34" charset="0"/>
              </a:rPr>
              <a:t>LUCRO COM BIG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9">
            <a:extLst>
              <a:ext uri="{FF2B5EF4-FFF2-40B4-BE49-F238E27FC236}">
                <a16:creationId xmlns:a16="http://schemas.microsoft.com/office/drawing/2014/main" id="{031ABF5B-C76D-4EE3-B013-BC610BC1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5502E350-1E56-4DD4-9E7D-61DB450E2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739"/>
            <a:ext cx="14959566" cy="100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pendurado, restaurante, display&#10;&#10;Descrição gerada automaticamente">
            <a:extLst>
              <a:ext uri="{FF2B5EF4-FFF2-40B4-BE49-F238E27FC236}">
                <a16:creationId xmlns:a16="http://schemas.microsoft.com/office/drawing/2014/main" id="{FE2E7D99-EBEF-449E-91B5-0CCA5C743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5486"/>
            <a:ext cx="14782800" cy="9945559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031ABF5B-C76D-4EE3-B013-BC610BC1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5AC0BF90-96DE-4AD8-96AC-DB8F328C16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84" b="28803"/>
          <a:stretch/>
        </p:blipFill>
        <p:spPr>
          <a:xfrm>
            <a:off x="4328468" y="188839"/>
            <a:ext cx="9311332" cy="100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1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A3AA7229-C230-45F0-BEA8-65DF310B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20613"/>
            <a:ext cx="10668000" cy="9934574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031ABF5B-C76D-4EE3-B013-BC610BC1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1489" y="8818114"/>
            <a:ext cx="2726511" cy="14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06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go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FFFFFF"/>
      </a:accent5>
      <a:accent6>
        <a:srgbClr val="FFFFFF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</TotalTime>
  <Words>235</Words>
  <Application>Microsoft Office PowerPoint</Application>
  <PresentationFormat>Personalizar</PresentationFormat>
  <Paragraphs>108</Paragraphs>
  <Slides>16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Bit Cell</vt:lpstr>
      <vt:lpstr>Calibri</vt:lpstr>
      <vt:lpstr>Arial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 Mountains Workplace Culture Growth Wide Presentation</dc:title>
  <dc:creator>Igor</dc:creator>
  <cp:lastModifiedBy>Tiago Penha Pedroso</cp:lastModifiedBy>
  <cp:revision>105</cp:revision>
  <dcterms:created xsi:type="dcterms:W3CDTF">2006-08-16T00:00:00Z</dcterms:created>
  <dcterms:modified xsi:type="dcterms:W3CDTF">2019-12-17T19:25:32Z</dcterms:modified>
  <dc:identifier>DADtjBXsy00</dc:identifier>
</cp:coreProperties>
</file>